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7" r:id="rId4"/>
    <p:sldId id="282" r:id="rId5"/>
    <p:sldId id="268" r:id="rId6"/>
    <p:sldId id="283" r:id="rId7"/>
    <p:sldId id="279" r:id="rId8"/>
    <p:sldId id="284" r:id="rId9"/>
    <p:sldId id="269" r:id="rId10"/>
    <p:sldId id="270" r:id="rId11"/>
    <p:sldId id="271" r:id="rId12"/>
    <p:sldId id="275" r:id="rId13"/>
    <p:sldId id="273" r:id="rId14"/>
    <p:sldId id="274" r:id="rId15"/>
    <p:sldId id="265" r:id="rId16"/>
    <p:sldId id="264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8E9"/>
    <a:srgbClr val="E6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</a:t>
            </a:r>
            <a:r>
              <a:rPr lang="en-US" baseline="0" dirty="0" smtClean="0"/>
              <a:t> Record Locator Service feature will be referred to as the Patient Locator Query service going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spaces/CONNECTWIKI/pages/117610137/CONNECT+Binaries+by+Release" TargetMode="External"/><Relationship Id="rId2" Type="http://schemas.openxmlformats.org/officeDocument/2006/relationships/hyperlink" Target="https://connectopensource.atlassian.net/wiki/spaces/CONNECTWIKI/pages/245399578/CONNECT+5.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BIAyI" TargetMode="External"/><Relationship Id="rId2" Type="http://schemas.openxmlformats.org/officeDocument/2006/relationships/hyperlink" Target="https://connectopensource.atlassian.net/wiki/x/CwCPH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245399578/CONNECT+5.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41 review</a:t>
            </a:r>
            <a:br>
              <a:rPr lang="en-US" dirty="0" smtClean="0"/>
            </a:br>
            <a:r>
              <a:rPr lang="en-US" dirty="0" smtClean="0"/>
              <a:t>Sprint 42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May 17,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What features/options are required for agency-specific RLS implementations?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TLS 1.3 being considered for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71397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7280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Validated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4.5.2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4.4.1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</a:t>
            </a:r>
            <a:r>
              <a:rPr lang="en-US" sz="1000" dirty="0" smtClean="0"/>
              <a:t>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5.1 released!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2"/>
              </a:rPr>
              <a:t>https://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connectopensource.atlassian.net/wiki/spaces/CONNECTWIKI/pages/245399578/CONNECT+5.1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  <a:hlinkClick r:id="rId3"/>
              </a:rPr>
              <a:t>https://connectopensource.atlassian.net/wiki/spaces/CONNECTWIKI/pages/117610137/CONNECT+Binaries+by+Release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65" y="2819104"/>
            <a:ext cx="4513470" cy="138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2"/>
              </a:rPr>
              <a:t>https://connectopensource.atlassian.net/wiki/x/CwCPHg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  <a:hlinkClick r:id="rId3"/>
              </a:rPr>
              <a:t>https://connectopensource.atlassian.net/wiki/x/BIAyI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5.1.1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>
                <a:ea typeface="ＭＳ Ｐゴシック" pitchFamily="34" charset="-128"/>
                <a:hlinkClick r:id="rId4"/>
              </a:rPr>
              <a:t>https://connectopensource.atlassian.net/wiki/spaces/CONNECTWIKI/pages/245399578/CONNECT+5.1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5.1.2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Fixing Bug with Multiple exchange endpoint targeting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Adding Endpoint override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Exchange Manager scheduler to </a:t>
            </a:r>
            <a:r>
              <a:rPr lang="en-US" altLang="en-US" dirty="0" smtClean="0">
                <a:cs typeface="Georgia" panose="02040502050405020303" pitchFamily="18" charset="0"/>
              </a:rPr>
              <a:t>use Spring-managed threads </a:t>
            </a:r>
            <a:endParaRPr lang="en-US" altLang="en-US" dirty="0">
              <a:cs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Automatically releases allocated but unused memory in managed objects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Reduces the risk of </a:t>
            </a:r>
            <a:r>
              <a:rPr lang="en-US" altLang="en-US" dirty="0" err="1">
                <a:cs typeface="Georgia" panose="02040502050405020303" pitchFamily="18" charset="0"/>
              </a:rPr>
              <a:t>OutOfMemory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Patch will be available end of current sprint  (May 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41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</a:t>
            </a:r>
            <a:r>
              <a:rPr lang="en-US" altLang="en-US" dirty="0">
                <a:cs typeface="Georgia" panose="02040502050405020303" pitchFamily="18" charset="0"/>
              </a:rPr>
              <a:t>schemas and WSDLs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Document Data Submission schemas and WSDLs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Configurable CONNECT instances – test execution</a:t>
            </a:r>
          </a:p>
        </p:txBody>
      </p:sp>
    </p:spTree>
    <p:extLst>
      <p:ext uri="{BB962C8B-B14F-4D97-AF65-F5344CB8AC3E}">
        <p14:creationId xmlns:p14="http://schemas.microsoft.com/office/powerpoint/2010/main" val="1900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Record Locator Service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WSDL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Patient Locator Query </a:t>
            </a:r>
            <a:r>
              <a:rPr lang="en-US" altLang="en-US" dirty="0" smtClean="0">
                <a:cs typeface="Georgia" panose="02040502050405020303" pitchFamily="18" charset="0"/>
              </a:rPr>
              <a:t>Schema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Features/options required for agency-specific RLS implementations</a:t>
            </a:r>
            <a:r>
              <a:rPr lang="en-US" altLang="en-US" dirty="0" smtClean="0">
                <a:cs typeface="Georgia" panose="02040502050405020303" pitchFamily="18" charset="0"/>
              </a:rPr>
              <a:t>?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Register Document WSDL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Register Document </a:t>
            </a:r>
            <a:r>
              <a:rPr lang="en-US" altLang="en-US" dirty="0" smtClean="0">
                <a:cs typeface="Georgia" panose="02040502050405020303" pitchFamily="18" charset="0"/>
              </a:rPr>
              <a:t>Schema created</a:t>
            </a:r>
          </a:p>
        </p:txBody>
      </p:sp>
    </p:spTree>
    <p:extLst>
      <p:ext uri="{BB962C8B-B14F-4D97-AF65-F5344CB8AC3E}">
        <p14:creationId xmlns:p14="http://schemas.microsoft.com/office/powerpoint/2010/main" val="1619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cs typeface="Georgia" panose="02040502050405020303" pitchFamily="18" charset="0"/>
              </a:rPr>
              <a:t>Configurable CONNECT instances - </a:t>
            </a:r>
            <a:r>
              <a:rPr lang="en-US" altLang="en-US" dirty="0" smtClean="0">
                <a:cs typeface="Georgia" panose="02040502050405020303" pitchFamily="18" charset="0"/>
              </a:rPr>
              <a:t>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One-click validation test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Loopback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Gateway to gateway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Replaces existing resource-intensive </a:t>
            </a:r>
            <a:r>
              <a:rPr lang="en-US" altLang="en-US" dirty="0" err="1" smtClean="0">
                <a:cs typeface="Georgia" panose="02040502050405020303" pitchFamily="18" charset="0"/>
              </a:rPr>
              <a:t>interop</a:t>
            </a:r>
            <a:r>
              <a:rPr lang="en-US" altLang="en-US" dirty="0" smtClean="0">
                <a:cs typeface="Georgia" panose="02040502050405020303" pitchFamily="18" charset="0"/>
              </a:rPr>
              <a:t>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FHIR directory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Suggested fixes/improvements approved by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 smtClean="0">
                <a:cs typeface="Georgia" panose="02040502050405020303" pitchFamily="18" charset="0"/>
              </a:rPr>
              <a:t>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No changes required to CONNECT 5.1.1 for resource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Awaiting updates to </a:t>
            </a:r>
            <a:r>
              <a:rPr lang="en-US" altLang="en-US" dirty="0" err="1" smtClean="0">
                <a:cs typeface="Georgia" panose="02040502050405020303" pitchFamily="18" charset="0"/>
              </a:rPr>
              <a:t>eHealth</a:t>
            </a:r>
            <a:r>
              <a:rPr lang="en-US" altLang="en-US" dirty="0">
                <a:cs typeface="Georgia" panose="02040502050405020303" pitchFamily="18" charset="0"/>
              </a:rPr>
              <a:t> </a:t>
            </a:r>
            <a:r>
              <a:rPr lang="en-US" altLang="en-US" dirty="0" smtClean="0">
                <a:cs typeface="Georgia" panose="02040502050405020303" pitchFamily="18" charset="0"/>
              </a:rPr>
              <a:t>Exchange directory for further testing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42 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Patient Locator Query gateway and adapter base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Document Data Submission gateway and adapter base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 5.1.2 patch for Exchange Manager Updates</a:t>
            </a:r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5706</TotalTime>
  <Words>441</Words>
  <Application>Microsoft Office PowerPoint</Application>
  <PresentationFormat>On-screen Show (16:9)</PresentationFormat>
  <Paragraphs>159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Georgia</vt:lpstr>
      <vt:lpstr>Times New Roman</vt:lpstr>
      <vt:lpstr>FHA2016_PPTtheme_16.9-BLUEwoONC</vt:lpstr>
      <vt:lpstr>CONNECT Sprint 41 review Sprint 42 planning</vt:lpstr>
      <vt:lpstr>Sprint resource pages</vt:lpstr>
      <vt:lpstr>CONNECT 5.1.2</vt:lpstr>
      <vt:lpstr>Sprint 41 themes</vt:lpstr>
      <vt:lpstr>Record Locator Service</vt:lpstr>
      <vt:lpstr>Document Data Submission</vt:lpstr>
      <vt:lpstr>Configurable CONNECT instances - Testing</vt:lpstr>
      <vt:lpstr>FHIR directory</vt:lpstr>
      <vt:lpstr>Sprint 42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5.1 released!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115</cp:revision>
  <dcterms:created xsi:type="dcterms:W3CDTF">2016-02-03T19:18:36Z</dcterms:created>
  <dcterms:modified xsi:type="dcterms:W3CDTF">2018-05-16T19:57:22Z</dcterms:modified>
</cp:coreProperties>
</file>