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2" r:id="rId4"/>
    <p:sldId id="283" r:id="rId5"/>
    <p:sldId id="285" r:id="rId6"/>
    <p:sldId id="286" r:id="rId7"/>
    <p:sldId id="268" r:id="rId8"/>
    <p:sldId id="284" r:id="rId9"/>
    <p:sldId id="269" r:id="rId10"/>
    <p:sldId id="270" r:id="rId11"/>
    <p:sldId id="271" r:id="rId12"/>
    <p:sldId id="275" r:id="rId13"/>
    <p:sldId id="273" r:id="rId14"/>
    <p:sldId id="274" r:id="rId15"/>
    <p:sldId id="265" r:id="rId16"/>
    <p:sldId id="264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7610137/CONNECT+Binaries+by+Release" TargetMode="External"/><Relationship Id="rId2" Type="http://schemas.openxmlformats.org/officeDocument/2006/relationships/hyperlink" Target="https://connectopensource.atlassian.net/wiki/spaces/CONNECTWIKI/pages/245399578/CONNECT+5.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AYB3J" TargetMode="External"/><Relationship Id="rId2" Type="http://schemas.openxmlformats.org/officeDocument/2006/relationships/hyperlink" Target="https://connectopensource.atlassian.net/wiki/x/BIBEIw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245399578/CONNECT+5.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49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50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September 6,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8 required for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Only extended versions of Java 7 can support (not </a:t>
            </a:r>
            <a:r>
              <a:rPr lang="en-US" altLang="en-US" smtClean="0">
                <a:cs typeface="Georgia" panose="02040502050405020303" pitchFamily="18" charset="0"/>
              </a:rPr>
              <a:t>publicly available)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New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 certification test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CONNECT team continuing to work with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 to test and finalize the NIST and IHE Gazelle test tools for participant/product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TLS 1.3 being considered for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30247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4.7.hotfix1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5.1 released!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connectopensource.atlassian.net/wiki/spaces/CONNECTWIKI/pages/245399578/CONNECT+5.1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3"/>
              </a:rPr>
              <a:t>https://connectopensource.atlassian.net/wiki/spaces/CONNECTWIKI/pages/117610137/CONNECT+Binaries+by+Release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5" y="2819104"/>
            <a:ext cx="4513470" cy="13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https://connectopensource.atlassian.net/wiki/x/BIBEIw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https://connectopensource.atlassian.net/wiki/x/AYB3J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5.1.1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>
                <a:ea typeface="ＭＳ Ｐゴシック" pitchFamily="34" charset="-128"/>
                <a:hlinkClick r:id="rId4"/>
              </a:rPr>
              <a:t>https://connectopensource.atlassian.net/wiki/spaces/CONNECTWIKI/pages/245399578/CONNECT+5.1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49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Release CONNECT 5.1.2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Convert Admin GUI functions to web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Continue Admin GUI </a:t>
            </a:r>
            <a:r>
              <a:rPr lang="en-US" altLang="en-US" dirty="0" smtClean="0">
                <a:cs typeface="Georgia" panose="02040502050405020303" pitchFamily="18" charset="0"/>
              </a:rPr>
              <a:t>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Document Query adapter updates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5.1.2 </a:t>
            </a:r>
            <a:r>
              <a:rPr lang="en-US" altLang="en-US" dirty="0" smtClean="0">
                <a:cs typeface="Georgia" panose="02040502050405020303" pitchFamily="18" charset="0"/>
              </a:rPr>
              <a:t>patch released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963320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Test </a:t>
            </a:r>
            <a:r>
              <a:rPr lang="en-US" altLang="en-US" dirty="0" smtClean="0">
                <a:cs typeface="Georgia" panose="02040502050405020303" pitchFamily="18" charset="0"/>
              </a:rPr>
              <a:t>Data Loader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Creation time no longer required for on-demand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Multiple service name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UDDI still includes multiple service names such as </a:t>
            </a:r>
            <a:r>
              <a:rPr lang="en-US" dirty="0" err="1" smtClean="0"/>
              <a:t>QueryForDocument</a:t>
            </a:r>
            <a:r>
              <a:rPr lang="en-US" dirty="0" smtClean="0"/>
              <a:t> and </a:t>
            </a:r>
            <a:r>
              <a:rPr lang="en-US" dirty="0" err="1" smtClean="0"/>
              <a:t>QueryForDocuments</a:t>
            </a:r>
            <a:r>
              <a:rPr lang="en-US" dirty="0" smtClean="0"/>
              <a:t>. Updated CONNECT to locate endpoints based on all service names used in the UDDI.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Exchange targeting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Locate endpoints based in non-default exchanges in exchangeInfo.xml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Support eHealth Exchange provider directory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Organization.text</a:t>
            </a:r>
            <a:r>
              <a:rPr lang="en-US" altLang="en-US" dirty="0" smtClean="0">
                <a:cs typeface="Georgia" panose="02040502050405020303" pitchFamily="18" charset="0"/>
              </a:rPr>
              <a:t> to be added to correct the non-compliant FHIR directory use of </a:t>
            </a:r>
            <a:r>
              <a:rPr lang="en-US" altLang="en-US" dirty="0" err="1" smtClean="0">
                <a:cs typeface="Georgia" panose="02040502050405020303" pitchFamily="18" charset="0"/>
              </a:rPr>
              <a:t>Organization.description</a:t>
            </a:r>
            <a:r>
              <a:rPr lang="en-US" altLang="en-US" dirty="0" smtClean="0">
                <a:cs typeface="Georgia" panose="02040502050405020303" pitchFamily="18" charset="0"/>
              </a:rPr>
              <a:t> identified by the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Organization.type</a:t>
            </a:r>
            <a:r>
              <a:rPr lang="en-US" altLang="en-US" dirty="0" smtClean="0">
                <a:cs typeface="Georgia" panose="02040502050405020303" pitchFamily="18" charset="0"/>
              </a:rPr>
              <a:t> also added post CONNECT 5.1 release</a:t>
            </a:r>
          </a:p>
        </p:txBody>
      </p:sp>
    </p:spTree>
    <p:extLst>
      <p:ext uri="{BB962C8B-B14F-4D97-AF65-F5344CB8AC3E}">
        <p14:creationId xmlns:p14="http://schemas.microsoft.com/office/powerpoint/2010/main" val="1619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Admin GUI updates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Dashboard and Edit </a:t>
            </a:r>
            <a:r>
              <a:rPr lang="en-US" altLang="en-US" dirty="0" err="1" smtClean="0">
                <a:cs typeface="Georgia" panose="02040502050405020303" pitchFamily="18" charset="0"/>
              </a:rPr>
              <a:t>gateway.properties</a:t>
            </a:r>
            <a:r>
              <a:rPr lang="en-US" altLang="en-US" dirty="0" smtClean="0">
                <a:cs typeface="Georgia" panose="02040502050405020303" pitchFamily="18" charset="0"/>
              </a:rPr>
              <a:t> functions converted to web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Error </a:t>
            </a:r>
            <a:r>
              <a:rPr lang="en-US" altLang="en-US" dirty="0" smtClean="0">
                <a:cs typeface="Georgia" panose="02040502050405020303" pitchFamily="18" charset="0"/>
              </a:rPr>
              <a:t>message added to Dashboard when attempts to detect service status times </a:t>
            </a:r>
            <a:r>
              <a:rPr lang="en-US" altLang="en-US" dirty="0" smtClean="0">
                <a:cs typeface="Georgia" panose="02040502050405020303" pitchFamily="18" charset="0"/>
              </a:rPr>
              <a:t>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Exchange Manager organization list now sortable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Refresh exchange interval – for memory management purposes, automatic refresh was disabled, server restart is required and a message now appears to alert users to restart their server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Query adapter updates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Adapter updates required to support new validation testing: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ExtrinsicObject.Classification@id</a:t>
            </a:r>
            <a:r>
              <a:rPr lang="en-US" dirty="0"/>
              <a:t> - new unique value generated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ExtrinsicObject.ExternalIdentifier@id</a:t>
            </a:r>
            <a:r>
              <a:rPr lang="en-US" dirty="0"/>
              <a:t> - new unique value generated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classifiedObject</a:t>
            </a:r>
            <a:r>
              <a:rPr lang="en-US" dirty="0"/>
              <a:t> = </a:t>
            </a:r>
            <a:r>
              <a:rPr lang="en-US" dirty="0" err="1"/>
              <a:t>ExtrinsicObject@id</a:t>
            </a:r>
            <a:r>
              <a:rPr lang="en-US" dirty="0"/>
              <a:t>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registryObject</a:t>
            </a:r>
            <a:r>
              <a:rPr lang="en-US" dirty="0"/>
              <a:t> = </a:t>
            </a:r>
            <a:r>
              <a:rPr lang="en-US" dirty="0" err="1"/>
              <a:t>ExtrinsicObject@id</a:t>
            </a:r>
            <a:r>
              <a:rPr lang="en-US" dirty="0"/>
              <a:t>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repositoryUniqueId</a:t>
            </a:r>
            <a:r>
              <a:rPr lang="en-US" dirty="0"/>
              <a:t> value can be defined in </a:t>
            </a:r>
            <a:r>
              <a:rPr lang="en-US" dirty="0" err="1"/>
              <a:t>adapter.properties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Add updated </a:t>
            </a:r>
            <a:r>
              <a:rPr lang="en-US" dirty="0" err="1"/>
              <a:t>intendedRecipient</a:t>
            </a:r>
            <a:r>
              <a:rPr lang="en-US" dirty="0"/>
              <a:t> Slot name in Document Query adapter (</a:t>
            </a:r>
            <a:r>
              <a:rPr lang="en-US" dirty="0" err="1"/>
              <a:t>urn:recipient:intendedRecipient</a:t>
            </a:r>
            <a:r>
              <a:rPr lang="en-US" dirty="0" smtClean="0"/>
              <a:t>)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Partner support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eHealth Exchange utilizing new certification test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Applicants and participants already in the DIL pipeline will complete testing through the DIL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FHIR directory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No changes required to CONNECT 5.1.2 for resource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Awaiting updates to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  <a:r>
              <a:rPr lang="en-US" altLang="en-US" dirty="0" smtClean="0">
                <a:cs typeface="Georgia" panose="02040502050405020303" pitchFamily="18" charset="0"/>
              </a:rPr>
              <a:t>Exchange directory for further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Removal of </a:t>
            </a:r>
            <a:r>
              <a:rPr lang="en-US" altLang="en-US" dirty="0" err="1" smtClean="0">
                <a:cs typeface="Georgia" panose="02040502050405020303" pitchFamily="18" charset="0"/>
              </a:rPr>
              <a:t>Organization.Description</a:t>
            </a:r>
            <a:r>
              <a:rPr lang="en-US" altLang="en-US" dirty="0" smtClean="0">
                <a:cs typeface="Georgia" panose="02040502050405020303" pitchFamily="18" charset="0"/>
              </a:rPr>
              <a:t> element, replaced with </a:t>
            </a:r>
            <a:r>
              <a:rPr lang="en-US" altLang="en-US" dirty="0" err="1" smtClean="0">
                <a:cs typeface="Georgia" panose="02040502050405020303" pitchFamily="18" charset="0"/>
              </a:rPr>
              <a:t>Organization.Text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Removal of </a:t>
            </a:r>
            <a:r>
              <a:rPr lang="en-US" altLang="en-US" dirty="0" err="1" smtClean="0">
                <a:cs typeface="Georgia" panose="02040502050405020303" pitchFamily="18" charset="0"/>
              </a:rPr>
              <a:t>Telecom.contactPoint</a:t>
            </a:r>
            <a:r>
              <a:rPr lang="en-US" altLang="en-US" dirty="0" smtClean="0">
                <a:cs typeface="Georgia" panose="02040502050405020303" pitchFamily="18" charset="0"/>
              </a:rPr>
              <a:t> element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51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Continue </a:t>
            </a:r>
            <a:r>
              <a:rPr lang="en-US" altLang="en-US" dirty="0" smtClean="0">
                <a:cs typeface="Georgia" panose="02040502050405020303" pitchFamily="18" charset="0"/>
              </a:rPr>
              <a:t>Admin GUI </a:t>
            </a:r>
            <a:r>
              <a:rPr lang="en-US" altLang="en-US" dirty="0" smtClean="0">
                <a:cs typeface="Georgia" panose="02040502050405020303" pitchFamily="18" charset="0"/>
              </a:rPr>
              <a:t>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Organization search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Certificate expiration alerts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Certificate chain of trust view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Failure logging design and POC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8186</TotalTime>
  <Words>615</Words>
  <Application>Microsoft Office PowerPoint</Application>
  <PresentationFormat>On-screen Show (16:9)</PresentationFormat>
  <Paragraphs>173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49 review Sprint 50 planning</vt:lpstr>
      <vt:lpstr>Sprint resource pages</vt:lpstr>
      <vt:lpstr>Sprint 49 themes</vt:lpstr>
      <vt:lpstr>CONNECT 5.1.2 patch released</vt:lpstr>
      <vt:lpstr>Admin GUI updates</vt:lpstr>
      <vt:lpstr>Document Query adapter updates</vt:lpstr>
      <vt:lpstr>Partner support</vt:lpstr>
      <vt:lpstr>FHIR directory</vt:lpstr>
      <vt:lpstr>Sprint 51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5.1 released!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193</cp:revision>
  <dcterms:created xsi:type="dcterms:W3CDTF">2016-02-03T19:18:36Z</dcterms:created>
  <dcterms:modified xsi:type="dcterms:W3CDTF">2018-09-05T16:23:47Z</dcterms:modified>
</cp:coreProperties>
</file>