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2" r:id="rId4"/>
    <p:sldId id="283" r:id="rId5"/>
    <p:sldId id="268" r:id="rId6"/>
    <p:sldId id="284" r:id="rId7"/>
    <p:sldId id="269" r:id="rId8"/>
    <p:sldId id="270" r:id="rId9"/>
    <p:sldId id="271" r:id="rId10"/>
    <p:sldId id="275" r:id="rId11"/>
    <p:sldId id="273" r:id="rId12"/>
    <p:sldId id="274" r:id="rId13"/>
    <p:sldId id="265" r:id="rId14"/>
    <p:sldId id="264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EgAJIg" TargetMode="External"/><Relationship Id="rId2" Type="http://schemas.openxmlformats.org/officeDocument/2006/relationships/hyperlink" Target="https://connectopensource.atlassian.net/wiki/x/CoAwIQ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43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44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June 14,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1397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30247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https://connectopensource.atlassian.net/wiki/x/CoAwIQ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https://connectopensource.atlassian.net/wiki/x/EgAJIg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5.1.1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43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Release CONNECT 5.1.2 patch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Complete Document Data Submission </a:t>
            </a:r>
            <a:r>
              <a:rPr lang="en-US" altLang="en-US" dirty="0" smtClean="0">
                <a:cs typeface="Georgia" panose="02040502050405020303" pitchFamily="18" charset="0"/>
              </a:rPr>
              <a:t>services - standard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Continue Patient Location Query development</a:t>
            </a:r>
          </a:p>
        </p:txBody>
      </p:sp>
    </p:spTree>
    <p:extLst>
      <p:ext uri="{BB962C8B-B14F-4D97-AF65-F5344CB8AC3E}">
        <p14:creationId xmlns:p14="http://schemas.microsoft.com/office/powerpoint/2010/main" val="1900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Entity, </a:t>
            </a:r>
            <a:r>
              <a:rPr lang="en-US" altLang="en-US" dirty="0" err="1" smtClean="0">
                <a:cs typeface="Georgia" panose="02040502050405020303" pitchFamily="18" charset="0"/>
              </a:rPr>
              <a:t>NwHIN</a:t>
            </a:r>
            <a:r>
              <a:rPr lang="en-US" altLang="en-US" dirty="0" smtClean="0">
                <a:cs typeface="Georgia" panose="02040502050405020303" pitchFamily="18" charset="0"/>
              </a:rPr>
              <a:t> and adapter </a:t>
            </a:r>
            <a:r>
              <a:rPr lang="en-US" altLang="en-US" dirty="0" smtClean="0">
                <a:cs typeface="Georgia" panose="02040502050405020303" pitchFamily="18" charset="0"/>
              </a:rPr>
              <a:t>services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Audit logging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Partner support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VA CONNECT 5.1.1 upgrade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Implementation issues encountered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team unable to replicate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CONNECT 5.1.2  patch with support for multiple service names will be delayed until VA implementation issues are understood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FHIR directory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No </a:t>
            </a:r>
            <a:r>
              <a:rPr lang="en-US" altLang="en-US" dirty="0" smtClean="0">
                <a:cs typeface="Georgia" panose="02040502050405020303" pitchFamily="18" charset="0"/>
              </a:rPr>
              <a:t>changes required to CONNECT 5.1.1 for resource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Awaiting updates to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Exchange directory for further </a:t>
            </a:r>
            <a:r>
              <a:rPr lang="en-US" altLang="en-US" dirty="0" smtClean="0">
                <a:cs typeface="Georgia" panose="02040502050405020303" pitchFamily="18" charset="0"/>
              </a:rPr>
              <a:t>testing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Removal of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Organization.Description</a:t>
            </a:r>
            <a:r>
              <a:rPr lang="en-US" altLang="en-US" dirty="0" smtClean="0">
                <a:cs typeface="Georgia" panose="02040502050405020303" pitchFamily="18" charset="0"/>
              </a:rPr>
              <a:t> element, replaced with </a:t>
            </a:r>
            <a:r>
              <a:rPr lang="en-US" altLang="en-US" dirty="0" err="1" smtClean="0">
                <a:cs typeface="Georgia" panose="02040502050405020303" pitchFamily="18" charset="0"/>
              </a:rPr>
              <a:t>Organization.Text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Removal of </a:t>
            </a:r>
            <a:r>
              <a:rPr lang="en-US" altLang="en-US" dirty="0" err="1" smtClean="0">
                <a:cs typeface="Georgia" panose="02040502050405020303" pitchFamily="18" charset="0"/>
              </a:rPr>
              <a:t>Telecom.contactPoint</a:t>
            </a:r>
            <a:r>
              <a:rPr lang="en-US" altLang="en-US" dirty="0" smtClean="0">
                <a:cs typeface="Georgia" panose="02040502050405020303" pitchFamily="18" charset="0"/>
              </a:rPr>
              <a:t> element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44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Document </a:t>
            </a:r>
            <a:r>
              <a:rPr lang="en-US" altLang="en-US" dirty="0" smtClean="0">
                <a:cs typeface="Georgia" panose="02040502050405020303" pitchFamily="18" charset="0"/>
              </a:rPr>
              <a:t>Data Submission </a:t>
            </a:r>
            <a:r>
              <a:rPr lang="en-US" altLang="en-US" dirty="0" smtClean="0">
                <a:cs typeface="Georgia" panose="02040502050405020303" pitchFamily="18" charset="0"/>
              </a:rPr>
              <a:t>service fully complete, including tests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Continue Patient Location Query </a:t>
            </a:r>
            <a:r>
              <a:rPr lang="en-US" altLang="en-US" dirty="0" smtClean="0">
                <a:cs typeface="Georgia" panose="02040502050405020303" pitchFamily="18" charset="0"/>
              </a:rPr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VA implementation issues research</a:t>
            </a:r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What version of Java is each agency using?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Would upgrading to Java 8 be possible?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New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Improved memory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TLS </a:t>
            </a:r>
            <a:r>
              <a:rPr lang="en-US" altLang="en-US" dirty="0" smtClean="0">
                <a:cs typeface="Georgia" panose="02040502050405020303" pitchFamily="18" charset="0"/>
              </a:rPr>
              <a:t>1.3 being considered for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6156</TotalTime>
  <Words>401</Words>
  <Application>Microsoft Office PowerPoint</Application>
  <PresentationFormat>On-screen Show (16:9)</PresentationFormat>
  <Paragraphs>149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43 review Sprint 44 planning</vt:lpstr>
      <vt:lpstr>Sprint resource pages</vt:lpstr>
      <vt:lpstr>Sprint 43 themes</vt:lpstr>
      <vt:lpstr>Document Data Submission</vt:lpstr>
      <vt:lpstr>Partner support</vt:lpstr>
      <vt:lpstr>FHIR directory</vt:lpstr>
      <vt:lpstr>Sprint 44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139</cp:revision>
  <dcterms:created xsi:type="dcterms:W3CDTF">2016-02-03T19:18:36Z</dcterms:created>
  <dcterms:modified xsi:type="dcterms:W3CDTF">2018-06-13T18:19:17Z</dcterms:modified>
</cp:coreProperties>
</file>