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95" r:id="rId4"/>
    <p:sldId id="298" r:id="rId5"/>
    <p:sldId id="299" r:id="rId6"/>
    <p:sldId id="301" r:id="rId7"/>
    <p:sldId id="296" r:id="rId8"/>
    <p:sldId id="300" r:id="rId9"/>
    <p:sldId id="286" r:id="rId10"/>
    <p:sldId id="269" r:id="rId11"/>
    <p:sldId id="270" r:id="rId12"/>
    <p:sldId id="271" r:id="rId13"/>
    <p:sldId id="275" r:id="rId14"/>
    <p:sldId id="273" r:id="rId15"/>
    <p:sldId id="274" r:id="rId16"/>
    <p:sldId id="265" r:id="rId17"/>
    <p:sldId id="264" r:id="rId18"/>
    <p:sldId id="290" r:id="rId19"/>
    <p:sldId id="291" r:id="rId20"/>
    <p:sldId id="292" r:id="rId21"/>
    <p:sldId id="293" r:id="rId22"/>
    <p:sldId id="294" r:id="rId23"/>
    <p:sldId id="283" r:id="rId24"/>
    <p:sldId id="27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U4CMKQ" TargetMode="External"/><Relationship Id="rId2" Type="http://schemas.openxmlformats.org/officeDocument/2006/relationships/hyperlink" Target="https://connectopensource.atlassian.net/wiki/x/AYCCKQ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661323804/CONNECT+5.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7610137/CONNECT+Binaries+by+Release" TargetMode="External"/><Relationship Id="rId2" Type="http://schemas.openxmlformats.org/officeDocument/2006/relationships/hyperlink" Target="https://connectopensource.atlassian.net/wiki/spaces/CONNECTWIKI/pages/245399578/CONNECT+5.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75038722/Wildfly+8.2.1+with+FIPS+140-2+Configuration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3311937/Deploying+CONNECT+to+WebLogic" TargetMode="External"/><Relationship Id="rId2" Type="http://schemas.openxmlformats.org/officeDocument/2006/relationships/hyperlink" Target="https://connectopensource.atlassian.net/wiki/spaces/CONNECTWIKI/pages/113311939/Deploying+CONNECT+to+WebSphere+Enterprise+8.5.5.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113311935/Deploying+CONNECT+to+JBoss+EAP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58 review</a:t>
            </a:r>
            <a:br>
              <a:rPr lang="en-US" dirty="0" smtClean="0"/>
            </a:br>
            <a:r>
              <a:rPr lang="en-US" dirty="0" smtClean="0"/>
              <a:t>Sprint 59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January 10,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59 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Begin multiple </a:t>
            </a:r>
            <a:r>
              <a:rPr lang="en-US" dirty="0"/>
              <a:t>exchange support </a:t>
            </a:r>
            <a:r>
              <a:rPr lang="en-US" dirty="0" smtClean="0"/>
              <a:t>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Complete </a:t>
            </a:r>
            <a:r>
              <a:rPr lang="en-US" dirty="0"/>
              <a:t>Admin GUI web services </a:t>
            </a:r>
            <a:r>
              <a:rPr lang="en-US" dirty="0" smtClean="0"/>
              <a:t>conversion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 CONNECT 5.2.0.1</a:t>
            </a: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eHealth </a:t>
            </a:r>
            <a:r>
              <a:rPr lang="en-US" altLang="en-US" dirty="0">
                <a:cs typeface="Georgia" panose="02040502050405020303" pitchFamily="18" charset="0"/>
              </a:rPr>
              <a:t>Exchange directory </a:t>
            </a:r>
            <a:r>
              <a:rPr lang="en-US" altLang="en-US" dirty="0" smtClean="0">
                <a:cs typeface="Georgia" panose="02040502050405020303" pitchFamily="18" charset="0"/>
              </a:rPr>
              <a:t>updated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New data issues identified </a:t>
            </a:r>
            <a:r>
              <a:rPr lang="en-US" altLang="en-US" smtClean="0">
                <a:cs typeface="Georgia" panose="02040502050405020303" pitchFamily="18" charset="0"/>
              </a:rPr>
              <a:t>and reported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https://connectopensource.atlassian.net/wiki/x/AYCCKQ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https://connectopensource.atlassian.net/wiki/x/U4CMKQ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5.2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4"/>
              </a:rPr>
              <a:t>https://connectopensource.atlassian.net/wiki/spaces/CONNECTWIKI/pages/661323804/CONNECT+5.2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5.1.2 patch released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963320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Test Data Loader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Creation time no longer required for on-demand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Multiple service name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UDDI still includes multiple service names such as </a:t>
            </a:r>
            <a:r>
              <a:rPr lang="en-US" dirty="0" err="1" smtClean="0"/>
              <a:t>QueryForDocument</a:t>
            </a:r>
            <a:r>
              <a:rPr lang="en-US" dirty="0" smtClean="0"/>
              <a:t> and </a:t>
            </a:r>
            <a:r>
              <a:rPr lang="en-US" dirty="0" err="1" smtClean="0"/>
              <a:t>QueryForDocuments</a:t>
            </a:r>
            <a:r>
              <a:rPr lang="en-US" dirty="0" smtClean="0"/>
              <a:t>. Updated CONNECT to locate endpoints based on all service names used in the UDDI.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Exchange targeting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Locate endpoints based in non-default exchanges in exchangeInfo.xml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Support eHealth Exchange provider directory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Organization.text</a:t>
            </a:r>
            <a:r>
              <a:rPr lang="en-US" altLang="en-US" dirty="0" smtClean="0">
                <a:cs typeface="Georgia" panose="02040502050405020303" pitchFamily="18" charset="0"/>
              </a:rPr>
              <a:t> to be added to correct the non-compliant FHIR directory use of </a:t>
            </a:r>
            <a:r>
              <a:rPr lang="en-US" altLang="en-US" dirty="0" err="1" smtClean="0">
                <a:cs typeface="Georgia" panose="02040502050405020303" pitchFamily="18" charset="0"/>
              </a:rPr>
              <a:t>Organization.description</a:t>
            </a:r>
            <a:r>
              <a:rPr lang="en-US" altLang="en-US" dirty="0" smtClean="0">
                <a:cs typeface="Georgia" panose="02040502050405020303" pitchFamily="18" charset="0"/>
              </a:rPr>
              <a:t> identified by the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Organization.type</a:t>
            </a:r>
            <a:r>
              <a:rPr lang="en-US" altLang="en-US" dirty="0" smtClean="0">
                <a:cs typeface="Georgia" panose="02040502050405020303" pitchFamily="18" charset="0"/>
              </a:rPr>
              <a:t> also added post CONNECT 5.1 release</a:t>
            </a:r>
          </a:p>
        </p:txBody>
      </p:sp>
    </p:spTree>
    <p:extLst>
      <p:ext uri="{BB962C8B-B14F-4D97-AF65-F5344CB8AC3E}">
        <p14:creationId xmlns:p14="http://schemas.microsoft.com/office/powerpoint/2010/main" val="1619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5.1 released!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connectopensource.atlassian.net/wiki/spaces/CONNECTWIKI/pages/245399578/CONNECT+5.1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3"/>
              </a:rPr>
              <a:t>https://connectopensource.atlassian.net/wiki/spaces/CONNECTWIKI/pages/117610137/CONNECT+Binaries+by+Release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5" y="2819104"/>
            <a:ext cx="4513470" cy="13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58 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 configurable SHA feature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 multiple exchange support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Continue </a:t>
            </a:r>
            <a:r>
              <a:rPr lang="en-US" dirty="0"/>
              <a:t>Admin GUI web services conversion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Feature completed: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SHA </a:t>
            </a:r>
            <a:r>
              <a:rPr lang="en-US" dirty="0"/>
              <a:t>version can be dynamically selected (no server restart required) as an initiator based on the version specified in the CONNECT entity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Multiple SHA versions can be specified </a:t>
            </a:r>
            <a:r>
              <a:rPr lang="en-US" dirty="0" smtClean="0"/>
              <a:t>(as a list in a property file) for </a:t>
            </a:r>
            <a:r>
              <a:rPr lang="en-US" dirty="0"/>
              <a:t>responding gateways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request for clarification has been submitted, via the Sequoia technical workgroup Slack channel, on whether or not SHA1 is the only version allowed on the eHealth Exchange (awaiting response)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Security Hash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Multiple Certificate Authority (CA) support design finalized: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from multiple public certificates to present at TLS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from multiple private keys to sign XML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Exchange Manager support – initial considerations for downloading from multiple provider directories requiring different certificates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exchange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1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Begin Test Data Loader conversion to web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functions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Conversion to be fully completed in sprint 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GUI web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0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Deferred Document Query and Retrieve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Security/Performance Scan and Improvements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Updates for FIPS installations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Common types and common lib dependency cleanup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Updates for multiple certificate/exchange support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Admin GUI analysis and cleanup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decoupling and web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Certificate Management Upgrades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5.3 release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validation for the existence of a particular attribute (</a:t>
            </a:r>
            <a:r>
              <a:rPr lang="en-US" dirty="0" err="1" smtClean="0"/>
              <a:t>xsi:any</a:t>
            </a:r>
            <a:r>
              <a:rPr lang="en-US" dirty="0" smtClean="0"/>
              <a:t>) currently exists for all attribute statements but only need to be applied to Role and </a:t>
            </a:r>
            <a:r>
              <a:rPr lang="en-US" dirty="0" err="1" smtClean="0"/>
              <a:t>PurposeOfUse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FIPS support enhancement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Minor changes to allow for simplified FIPS configuration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Instructions updated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connectopensource.atlassian.net/wiki/spaces/CONNECTWIKI/pages/75038722/Wildfly+8.2.1+with+FIPS+140-2+Configuration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Patch expected to be released in sprint 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5.2.0.1 minor 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8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Please review and provide feedback on the following sections: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WebSphere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connectopensource.atlassian.net/wiki/spaces/CONNECTWIKI/pages/113311939/Deploying+CONNECT+to+WebSphere+Enterprise+8.5.5.3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WebLogic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3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3"/>
              </a:rPr>
              <a:t>connectopensource.atlassian.net/wiki/spaces/CONNECTWIKI/pages/113311937/Deploying+CONNECT+to+WebLogic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 </a:t>
            </a:r>
            <a:r>
              <a:rPr lang="en-US" altLang="en-US" dirty="0">
                <a:cs typeface="Georgia" panose="02040502050405020303" pitchFamily="18" charset="0"/>
              </a:rPr>
              <a:t>deployment  instructions - </a:t>
            </a:r>
            <a:r>
              <a:rPr lang="en-US" altLang="en-US" dirty="0">
                <a:cs typeface="Georgia" panose="02040502050405020303" pitchFamily="18" charset="0"/>
                <a:hlinkClick r:id="rId4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4"/>
              </a:rPr>
              <a:t>connectopensource.atlassian.net/wiki/spaces/CONNECTWIKI/pages/113311935/Deploying+CONNECT+to+JBoss+EAP7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25298</TotalTime>
  <Words>934</Words>
  <Application>Microsoft Office PowerPoint</Application>
  <PresentationFormat>On-screen Show (16:9)</PresentationFormat>
  <Paragraphs>229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58 review Sprint 59 planning</vt:lpstr>
      <vt:lpstr>Sprint resource pages</vt:lpstr>
      <vt:lpstr>Sprint 58 themes</vt:lpstr>
      <vt:lpstr>Configurable Security Hash Algorithms</vt:lpstr>
      <vt:lpstr>Multiple exchange support</vt:lpstr>
      <vt:lpstr>Admin GUI web services</vt:lpstr>
      <vt:lpstr>CONNECT 5.3 release scope</vt:lpstr>
      <vt:lpstr>CONNECT 5.2.0.1 minor patch</vt:lpstr>
      <vt:lpstr>CONNECT transition – wiki review</vt:lpstr>
      <vt:lpstr>Sprint 59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  <vt:lpstr>CONNECT 5.1.2 patch released</vt:lpstr>
      <vt:lpstr>CONNECT 5.1 released!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290</cp:revision>
  <dcterms:created xsi:type="dcterms:W3CDTF">2016-02-03T19:18:36Z</dcterms:created>
  <dcterms:modified xsi:type="dcterms:W3CDTF">2019-01-10T14:49:00Z</dcterms:modified>
</cp:coreProperties>
</file>