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95" r:id="rId4"/>
    <p:sldId id="299" r:id="rId5"/>
    <p:sldId id="300" r:id="rId6"/>
    <p:sldId id="298" r:id="rId7"/>
    <p:sldId id="286" r:id="rId8"/>
    <p:sldId id="269" r:id="rId9"/>
    <p:sldId id="270" r:id="rId10"/>
    <p:sldId id="271" r:id="rId11"/>
    <p:sldId id="275" r:id="rId12"/>
    <p:sldId id="273" r:id="rId13"/>
    <p:sldId id="274" r:id="rId14"/>
    <p:sldId id="265" r:id="rId15"/>
    <p:sldId id="264" r:id="rId16"/>
    <p:sldId id="290" r:id="rId17"/>
    <p:sldId id="291" r:id="rId18"/>
    <p:sldId id="292" r:id="rId19"/>
    <p:sldId id="293" r:id="rId20"/>
    <p:sldId id="29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x/HABrJw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61749761/Patient+Location+Query+PLQ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58636823/Document+Data+Submission+DD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FQBIKg" TargetMode="External"/><Relationship Id="rId2" Type="http://schemas.openxmlformats.org/officeDocument/2006/relationships/hyperlink" Target="https://connectopensource.atlassian.net/wiki/x/hoAJK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661323804/CONNECT+5.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703037470/Exchange+Manager+methods+objects+and+function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703037470/Exchange+Manager+methods+objects+and+function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3311937/Deploying+CONNECT+to+WebLogic" TargetMode="External"/><Relationship Id="rId2" Type="http://schemas.openxmlformats.org/officeDocument/2006/relationships/hyperlink" Target="https://connectopensource.atlassian.net/wiki/spaces/CONNECTWIKI/pages/113311939/Deploying+CONNECT+to+WebSphere+Enterprise+8.5.5.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113311935/Deploying+CONNECT+to+JBoss+EAP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61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62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February 21,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13703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Nitsch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33712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cs typeface="Georgia" panose="02040502050405020303" pitchFamily="18" charset="0"/>
              </a:rPr>
              <a:t>5.1.2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4.5.2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4.4.1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5.2 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1905"/>
            <a:ext cx="8229600" cy="3424964"/>
          </a:xfrm>
        </p:spPr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https://connectopensource.atlassian.net/wiki/x/HABrJw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cs typeface="Georgia" panose="02040502050405020303" pitchFamily="18" charset="0"/>
              </a:rPr>
              <a:t> 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Java </a:t>
            </a:r>
            <a:r>
              <a:rPr lang="en-US" altLang="en-US" dirty="0">
                <a:cs typeface="Georgia" panose="02040502050405020303" pitchFamily="18" charset="0"/>
              </a:rPr>
              <a:t>8 (JRE) required for CONNECT 5.2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eHealth Exchange requiring 2048-bit key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Only extended versions of Java 7 can support (not publicly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AWS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Location Query</a:t>
            </a:r>
            <a:r>
              <a:rPr lang="en-US" dirty="0"/>
              <a:t> </a:t>
            </a:r>
            <a:r>
              <a:rPr lang="en-US" dirty="0" smtClean="0"/>
              <a:t>(PLQ)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Data Submission (DDS)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Decoupling </a:t>
            </a:r>
            <a:r>
              <a:rPr lang="en-US" dirty="0"/>
              <a:t>of Admin GUI web services from the CONNECT </a:t>
            </a:r>
            <a:r>
              <a:rPr lang="en-US" dirty="0" smtClean="0"/>
              <a:t>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 GUI features 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Patient Location Query (PLQ)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0001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ITI-56 - </a:t>
            </a:r>
            <a:r>
              <a:rPr lang="en-US" dirty="0"/>
              <a:t>Initiating Gateway </a:t>
            </a:r>
            <a:r>
              <a:rPr lang="en-US" dirty="0" smtClean="0"/>
              <a:t>queries the </a:t>
            </a:r>
            <a:r>
              <a:rPr lang="en-US" dirty="0"/>
              <a:t>Responding Gateway for a list of communities which may have relevant health data about particular </a:t>
            </a:r>
            <a:r>
              <a:rPr lang="en-US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Response includes data for all communities identified by the Record Locator Service as possibly having information about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connectopensource.atlassian.net/wiki/spaces/CONNECTWIKI/pages/661749761/Patient+Location+Query+PLQ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16" y="35347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93176" y="32325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7600" y="351273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7600" y="405934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05641" y="3432629"/>
            <a:ext cx="573205" cy="1139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Communities A … Z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17600" y="3771134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5924" y="3266511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Patient Discovery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3683" y="3541906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Health Data Locator identified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88259" y="3792304"/>
            <a:ext cx="1726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Patient Location Query</a:t>
            </a:r>
            <a:endParaRPr lang="en-US" sz="11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17600" y="4291587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3683" y="4064522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Communities A … Z identified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4910" y="4320615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Document Query,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600" y="4551339"/>
            <a:ext cx="6509657" cy="209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Submission(DDS)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ITI-42 Register Document - </a:t>
            </a:r>
            <a:r>
              <a:rPr lang="en-US" dirty="0" smtClean="0"/>
              <a:t>Initiating Gateway submits a set of document metadata to the responding gateway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Responding gateway can retrieve documents identified in the metadata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https://connectopensource.atlassian.net/wiki/spaces/CONNECTWIKI/pages/658636823/Document+Data+Submission+DDS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276" y="3321447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50375" y="3321446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95770" y="3604686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3669" y="3318706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Document Data Submission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0544" y="3860532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Responder initiates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95770" y="4147443"/>
            <a:ext cx="5736316" cy="35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Decoupling the Admin GUI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web services no longer included in CONNECT 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war file no longer compiled unless profile is active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https://connectopensource.atlassian.net/wiki/x/hoAJKg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https://connectopensource.atlassian.net/wiki/x/FQBIKg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5.2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 smtClean="0">
                <a:ea typeface="ＭＳ Ｐゴシック" pitchFamily="34" charset="-128"/>
                <a:hlinkClick r:id="rId4"/>
              </a:rPr>
              <a:t>https://connectopensource.atlassian.net/wiki/spaces/CONNECTWIKI/pages/661323804/CONNECT+5.2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5.2 Demo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Certificate expiration </a:t>
            </a:r>
            <a:r>
              <a:rPr lang="en-US" dirty="0" smtClean="0"/>
              <a:t>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Management updated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</a:t>
            </a:r>
            <a:r>
              <a:rPr lang="en-US" dirty="0"/>
              <a:t>Query Gateway Client with </a:t>
            </a:r>
            <a:r>
              <a:rPr lang="en-US" dirty="0" smtClean="0"/>
              <a:t>custom SAML Subject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endpoint editor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Failure </a:t>
            </a:r>
            <a:r>
              <a:rPr lang="en-US" dirty="0"/>
              <a:t>logging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Certificate </a:t>
            </a:r>
            <a:r>
              <a:rPr lang="en-US" dirty="0"/>
              <a:t>Chain of trust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Organizational directory </a:t>
            </a:r>
            <a:r>
              <a:rPr lang="en-US" dirty="0" smtClean="0"/>
              <a:t>view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61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Deferred DQ design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Exchange Manager methods, objects, and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SNI for Apache server (supporting WildFly 8)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Deferred Document Query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addition to IHE deferred XCA, the deferred DQ use case could also be based on the </a:t>
            </a:r>
            <a:r>
              <a:rPr lang="en-US" dirty="0"/>
              <a:t>Document Metadata </a:t>
            </a:r>
            <a:r>
              <a:rPr lang="en-US" dirty="0" smtClean="0"/>
              <a:t>Subscription (DSUB) subscription profile. Research into how such a design could be integrated into CONNECT was completed.</a:t>
            </a:r>
          </a:p>
        </p:txBody>
      </p:sp>
    </p:spTree>
    <p:extLst>
      <p:ext uri="{BB962C8B-B14F-4D97-AF65-F5344CB8AC3E}">
        <p14:creationId xmlns:p14="http://schemas.microsoft.com/office/powerpoint/2010/main" val="2853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Exchange Manager components described on community wiki: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connectopensource.atlassian.net/wiki/spaces/CONNECTWIKI/pages/703037470/Exchange+Manager+methods+objects+and+functions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orgia" panose="02040502050405020303" pitchFamily="18" charset="0"/>
              </a:rPr>
              <a:t>M</a:t>
            </a:r>
            <a:r>
              <a:rPr lang="en-US" altLang="en-US" dirty="0" smtClean="0">
                <a:cs typeface="Georgia" panose="02040502050405020303" pitchFamily="18" charset="0"/>
              </a:rPr>
              <a:t>ethods</a:t>
            </a:r>
            <a:r>
              <a:rPr lang="en-US" altLang="en-US" dirty="0">
                <a:cs typeface="Georgia" panose="02040502050405020303" pitchFamily="18" charset="0"/>
              </a:rPr>
              <a:t>, objects, and functions</a:t>
            </a:r>
            <a:br>
              <a:rPr lang="en-US" altLang="en-US" dirty="0">
                <a:cs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4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 for servers not enabled for SNI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Apache proxy server used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After TLS handshake, initiator routes request to Apache server to include SNI and send out the request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As a responder, multiple ports can be configured on the Apache proxy server to accept SNI and route the request to the responding gateway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connectopensource.atlassian.net/wiki/spaces/CONNECTWIKI/pages/703037470/Exchange+Manager+methods+objects+and+functions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exchange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transition – wiki review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Please review and provide feedback on the following sections: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WebSphere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connectopensource.atlassian.net/wiki/spaces/CONNECTWIKI/pages/113311939/Deploying+CONNECT+to+WebSphere+Enterprise+8.5.5.3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WebLogic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3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3"/>
              </a:rPr>
              <a:t>connectopensource.atlassian.net/wiki/spaces/CONNECTWIKI/pages/113311937/Deploying+CONNECT+to+WebLogic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 </a:t>
            </a:r>
            <a:r>
              <a:rPr lang="en-US" altLang="en-US" dirty="0">
                <a:cs typeface="Georgia" panose="02040502050405020303" pitchFamily="18" charset="0"/>
              </a:rPr>
              <a:t>deployment  instructions - </a:t>
            </a:r>
            <a:r>
              <a:rPr lang="en-US" altLang="en-US" dirty="0">
                <a:cs typeface="Georgia" panose="02040502050405020303" pitchFamily="18" charset="0"/>
                <a:hlinkClick r:id="rId4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4"/>
              </a:rPr>
              <a:t>connectopensource.atlassian.net/wiki/spaces/CONNECTWIKI/pages/113311935/Deploying+CONNECT+to+JBoss+EAP7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62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SNI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Begin Certificate Manager – importing chain of trust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137" y="956495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eHealth </a:t>
            </a:r>
            <a:r>
              <a:rPr lang="en-US" altLang="en-US" dirty="0">
                <a:cs typeface="Georgia" panose="02040502050405020303" pitchFamily="18" charset="0"/>
              </a:rPr>
              <a:t>Exchange directory </a:t>
            </a:r>
            <a:r>
              <a:rPr lang="en-US" altLang="en-US" dirty="0" smtClean="0">
                <a:cs typeface="Georgia" panose="02040502050405020303" pitchFamily="18" charset="0"/>
              </a:rPr>
              <a:t>updated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New data issues identified </a:t>
            </a:r>
            <a:r>
              <a:rPr lang="en-US" altLang="en-US" smtClean="0">
                <a:cs typeface="Georgia" panose="02040502050405020303" pitchFamily="18" charset="0"/>
              </a:rPr>
              <a:t>and reported</a:t>
            </a:r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28922</TotalTime>
  <Words>704</Words>
  <Application>Microsoft Office PowerPoint</Application>
  <PresentationFormat>On-screen Show (16:9)</PresentationFormat>
  <Paragraphs>196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61 review Sprint 62 planning</vt:lpstr>
      <vt:lpstr>Sprint resource pages</vt:lpstr>
      <vt:lpstr>Sprint 61 themes</vt:lpstr>
      <vt:lpstr>Deferred Document Query</vt:lpstr>
      <vt:lpstr>Methods, objects, and functions </vt:lpstr>
      <vt:lpstr>Multiple exchange support</vt:lpstr>
      <vt:lpstr>CONNECT transition – wiki review</vt:lpstr>
      <vt:lpstr>Sprint 62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5.2  Released!</vt:lpstr>
      <vt:lpstr>Patient Location Query (PLQ)</vt:lpstr>
      <vt:lpstr>Document Data Submission(DDS)</vt:lpstr>
      <vt:lpstr>Decoupling the Admin GUI</vt:lpstr>
      <vt:lpstr>CONNECT 5.2 Demo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322</cp:revision>
  <dcterms:created xsi:type="dcterms:W3CDTF">2016-02-03T19:18:36Z</dcterms:created>
  <dcterms:modified xsi:type="dcterms:W3CDTF">2019-02-21T15:07:31Z</dcterms:modified>
</cp:coreProperties>
</file>