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8" r:id="rId4"/>
    <p:sldId id="310" r:id="rId5"/>
    <p:sldId id="286" r:id="rId6"/>
    <p:sldId id="311" r:id="rId7"/>
    <p:sldId id="302" r:id="rId8"/>
    <p:sldId id="307" r:id="rId9"/>
    <p:sldId id="309" r:id="rId10"/>
    <p:sldId id="269" r:id="rId11"/>
    <p:sldId id="270" r:id="rId12"/>
    <p:sldId id="271" r:id="rId13"/>
    <p:sldId id="275" r:id="rId14"/>
    <p:sldId id="273" r:id="rId15"/>
    <p:sldId id="274" r:id="rId16"/>
    <p:sldId id="265" r:id="rId17"/>
    <p:sldId id="264" r:id="rId18"/>
    <p:sldId id="290" r:id="rId19"/>
    <p:sldId id="291" r:id="rId20"/>
    <p:sldId id="292" r:id="rId21"/>
    <p:sldId id="293" r:id="rId22"/>
    <p:sldId id="29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bhag, Avinash (OS/ONC)" initials="SA(" lastIdx="20" clrIdx="0">
    <p:extLst>
      <p:ext uri="{19B8F6BF-5375-455C-9EA6-DF929625EA0E}">
        <p15:presenceInfo xmlns:p15="http://schemas.microsoft.com/office/powerpoint/2012/main" userId="S-1-5-21-1747495209-1248221918-2216747781-52940" providerId="AD"/>
      </p:ext>
    </p:extLst>
  </p:cmAuthor>
  <p:cmAuthor id="2" name="Huynh, Sovann (CGI Federal)" initials="HS(F" lastIdx="2" clrIdx="1">
    <p:extLst>
      <p:ext uri="{19B8F6BF-5375-455C-9EA6-DF929625EA0E}">
        <p15:presenceInfo xmlns:p15="http://schemas.microsoft.com/office/powerpoint/2012/main" userId="Huynh, Sovann (CGI Federa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A"/>
    <a:srgbClr val="FFFFFF"/>
    <a:srgbClr val="FDFDFD"/>
    <a:srgbClr val="000000"/>
    <a:srgbClr val="E6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mwGFLg" TargetMode="External"/><Relationship Id="rId2" Type="http://schemas.openxmlformats.org/officeDocument/2006/relationships/hyperlink" Target="https://connectopensource.atlassian.net/wiki/x/NAE4L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706740229/CONNECT+5.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64" y="1491556"/>
            <a:ext cx="4688374" cy="1102519"/>
          </a:xfrm>
        </p:spPr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72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73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25,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73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Transition documentation continued: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Agency-specific companion guides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Implementing CONNECT (New Features and Enhancements)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Information to support CONNECT developers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CONNECT testing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Testing criteria and instructions used for release testing CONNECT 4.0 – 5.3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CONNECT User Guides, Troubleshooting, FAQ and </a:t>
            </a:r>
            <a:r>
              <a:rPr lang="en-US" dirty="0" smtClean="0"/>
              <a:t>Acronyms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cs typeface="Georgia" panose="02040502050405020303" pitchFamily="18" charset="0"/>
              </a:rPr>
              <a:t>CONNECT repository, JIRA, wiki and forum will be shut down on September 6,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Archived content will be uploaded to max.gov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points of contact and feedback on items needed for final documentation delivery</a:t>
            </a: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</a:t>
            </a:r>
            <a:r>
              <a:rPr lang="en-US" altLang="en-US" dirty="0" smtClean="0">
                <a:cs typeface="Georgia" panose="02040502050405020303" pitchFamily="18" charset="0"/>
              </a:rPr>
              <a:t>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5.2.1 – Interoperability Test Platform (ITP) certified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</a:t>
            </a:r>
            <a:r>
              <a:rPr lang="en-US" altLang="en-US" dirty="0" smtClean="0">
                <a:cs typeface="Georgia" panose="02040502050405020303" pitchFamily="18" charset="0"/>
              </a:rPr>
              <a:t>certified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4.5.2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https://connectopensource.atlassian.net/wiki/x/NAE4Lg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https://connectopensource.atlassian.net/wiki/x/mwGFLg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5.3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https://connectopensource.atlassian.net/wiki/spaces/CONNECTWIKI/pages/706740229/CONNECT+5.3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Top-level </a:t>
            </a:r>
            <a:r>
              <a:rPr lang="en-US" dirty="0" smtClean="0"/>
              <a:t>categories: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About CONNECT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General information about the CONNECT 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Download CONNECT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CONNECT binaries by version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Where to obtain the CONNECT source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Deploying and configuring CONNECT and the Admin </a:t>
            </a:r>
            <a:r>
              <a:rPr lang="en-US" dirty="0" smtClean="0">
                <a:solidFill>
                  <a:srgbClr val="FF0000"/>
                </a:solidFill>
              </a:rPr>
              <a:t>GUI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Instructions for deploying and configuring past and present versions of CONNECT and the Admin GUI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Transition documentation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Top-level categories (continued):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Implementing </a:t>
            </a:r>
            <a:r>
              <a:rPr lang="en-US" sz="1600" dirty="0"/>
              <a:t>CONNECT (New Features and Enhancements</a:t>
            </a:r>
            <a:r>
              <a:rPr lang="en-US" sz="160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Information to support CONNECT developers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 testing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Testing criteria and instructions used for release testing CONNECT 4.0 – 5.3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CONNECT User Guides, Troubleshooting, FAQ and </a:t>
            </a:r>
            <a:r>
              <a:rPr lang="en-US" dirty="0" smtClean="0"/>
              <a:t>Acronyms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Quick reference guide for general CONNECT questions and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Updated wiki will be available end of July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Transition documentation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1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point of contacts for wiki review and feedback suggestions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feedback on any section of the wiki or topic of interest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Additional tasks completed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5.3 SonarQube report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5.3 with Deferred XCA binary provided to SSA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5.3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6405"/>
            <a:ext cx="3354890" cy="1008525"/>
          </a:xfr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2094930"/>
            <a:ext cx="8229600" cy="2436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Released on July 1,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release under FHA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Supported until September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5.3 Release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Multi-certificate support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CONNECT can select which certificate to use from a list of imported certificates to perform SSL handshakes and </a:t>
            </a:r>
            <a:r>
              <a:rPr lang="en-US" dirty="0" smtClean="0">
                <a:solidFill>
                  <a:srgbClr val="1C427B"/>
                </a:solidFill>
              </a:rPr>
              <a:t>XML </a:t>
            </a:r>
            <a:r>
              <a:rPr lang="en-US" dirty="0">
                <a:solidFill>
                  <a:srgbClr val="1C427B"/>
                </a:solidFill>
              </a:rPr>
              <a:t>signature </a:t>
            </a:r>
            <a:r>
              <a:rPr lang="en-US" dirty="0" smtClean="0">
                <a:solidFill>
                  <a:srgbClr val="1C427B"/>
                </a:solidFill>
              </a:rPr>
              <a:t>authentications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SSL certificate manager (import chain of trust)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Simplifies the process of keying a local leaf certificate to a Certificate Authority (CA) and importing the entire chain of trust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Most of the process is automated by the wizard but a manual step to key the leaf certificate to a CA is </a:t>
            </a:r>
            <a:r>
              <a:rPr lang="en-US" dirty="0" smtClean="0">
                <a:solidFill>
                  <a:srgbClr val="1C427B"/>
                </a:solidFill>
              </a:rPr>
              <a:t>required</a:t>
            </a:r>
            <a:endParaRPr lang="en-US" dirty="0">
              <a:solidFill>
                <a:srgbClr val="1C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5.3 Release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99547"/>
            <a:ext cx="8229600" cy="3424964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Configurable Secure Hash Algorithm (SHA)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Although the eHealth Exchange still requires SHA1, NIST has advised federal agencies to upgrade to newer versions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This configurable SHA feature simplifies the process of adding new allowable SHA versions and restricting prohibited ones for a CONNECT </a:t>
            </a:r>
            <a:r>
              <a:rPr lang="en-US" dirty="0" smtClean="0">
                <a:solidFill>
                  <a:srgbClr val="1C427B"/>
                </a:solidFill>
              </a:rPr>
              <a:t>instance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Deferred Document Query (XCAQ)</a:t>
            </a:r>
          </a:p>
          <a:p>
            <a:pPr marL="600075" lvl="1" indent="-257175">
              <a:spcBef>
                <a:spcPts val="45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C427B"/>
                </a:solidFill>
              </a:rPr>
              <a:t>Implemented on a separate GitHub branch, but aligned with the CONNECT 5.3 code base</a:t>
            </a:r>
          </a:p>
          <a:p>
            <a:pPr marL="600075" lvl="1" indent="-257175">
              <a:spcBef>
                <a:spcPts val="45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C427B"/>
                </a:solidFill>
              </a:rPr>
              <a:t>Enables ITI-38 Cross Gateway Query (XCAQ) to support Deferred XCAQ per SSA-proposed specification</a:t>
            </a:r>
          </a:p>
          <a:p>
            <a:pPr marL="142875" indent="-257175">
              <a:spcBef>
                <a:spcPts val="45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CONNECT common types and common lib refactoring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Optimization of these software dependencies improve build and runtime </a:t>
            </a:r>
            <a:r>
              <a:rPr lang="en-US" dirty="0" err="1">
                <a:solidFill>
                  <a:srgbClr val="1C427B"/>
                </a:solidFill>
              </a:rPr>
              <a:t>peformance</a:t>
            </a:r>
            <a:endParaRPr lang="en-US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30208</TotalTime>
  <Words>953</Words>
  <Application>Microsoft Office PowerPoint</Application>
  <PresentationFormat>On-screen Show (16:9)</PresentationFormat>
  <Paragraphs>225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Georgia</vt:lpstr>
      <vt:lpstr>Times New Roman</vt:lpstr>
      <vt:lpstr>FHA2016_PPTtheme_16.9-BLUEwoONC</vt:lpstr>
      <vt:lpstr>CONNECT Sprint 72 review Sprint 73 planning</vt:lpstr>
      <vt:lpstr>Sprint resource pages</vt:lpstr>
      <vt:lpstr>Transition documentation</vt:lpstr>
      <vt:lpstr>Transition documentation</vt:lpstr>
      <vt:lpstr>CONNECT transition – wiki review</vt:lpstr>
      <vt:lpstr>Additional tasks completed</vt:lpstr>
      <vt:lpstr>CONNECT 5.3 released!</vt:lpstr>
      <vt:lpstr>CONNECT 5.3 Release Features</vt:lpstr>
      <vt:lpstr>CONNECT 5.3 Release Features</vt:lpstr>
      <vt:lpstr>Sprint 73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392</cp:revision>
  <dcterms:created xsi:type="dcterms:W3CDTF">2016-02-03T19:18:36Z</dcterms:created>
  <dcterms:modified xsi:type="dcterms:W3CDTF">2019-07-24T13:21:03Z</dcterms:modified>
</cp:coreProperties>
</file>